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"/>
  </p:notesMasterIdLst>
  <p:sldIdLst>
    <p:sldId id="2540" r:id="rId3"/>
    <p:sldId id="2542" r:id="rId4"/>
  </p:sldIdLst>
  <p:sldSz cx="7561263" cy="10693400"/>
  <p:notesSz cx="6797675" cy="99298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9" userDrawn="1">
          <p15:clr>
            <a:srgbClr val="A4A3A4"/>
          </p15:clr>
        </p15:guide>
        <p15:guide id="2" pos="2382" userDrawn="1">
          <p15:clr>
            <a:srgbClr val="A4A3A4"/>
          </p15:clr>
        </p15:guide>
        <p15:guide id="3" pos="23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wner" initials="O" lastIdx="1" clrIdx="0">
    <p:extLst>
      <p:ext uri="{19B8F6BF-5375-455C-9EA6-DF929625EA0E}">
        <p15:presenceInfo xmlns:p15="http://schemas.microsoft.com/office/powerpoint/2012/main" userId="Own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FFFF99"/>
    <a:srgbClr val="FFD5FF"/>
    <a:srgbClr val="FBCFAB"/>
    <a:srgbClr val="B7FFB7"/>
    <a:srgbClr val="FFCCFF"/>
    <a:srgbClr val="FFFFE5"/>
    <a:srgbClr val="0000CC"/>
    <a:srgbClr val="FFFFCC"/>
    <a:srgbClr val="DCE6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11" autoAdjust="0"/>
    <p:restoredTop sz="92599" autoAdjust="0"/>
  </p:normalViewPr>
  <p:slideViewPr>
    <p:cSldViewPr showGuides="1">
      <p:cViewPr varScale="1">
        <p:scale>
          <a:sx n="59" d="100"/>
          <a:sy n="59" d="100"/>
        </p:scale>
        <p:origin x="2648" y="84"/>
      </p:cViewPr>
      <p:guideLst>
        <p:guide orient="horz" pos="3369"/>
        <p:guide pos="2382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203" cy="49857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386" y="1"/>
            <a:ext cx="2946202" cy="49857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77769-45FE-4C21-8211-0BD0579BBBF6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41425"/>
            <a:ext cx="2366963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311" y="4779391"/>
            <a:ext cx="5438140" cy="390977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236"/>
            <a:ext cx="2946203" cy="49857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386" y="9431236"/>
            <a:ext cx="2946202" cy="49857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B90C1B-660B-40D4-BFB3-28DBEC8D1F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4257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67095" y="3321887"/>
            <a:ext cx="6427074" cy="2292150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914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87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3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57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1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862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400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15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0E86-509E-4F32-B2BA-4751E847B703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B16A-B7FA-497E-B5E7-463897F916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9679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0E86-509E-4F32-B2BA-4751E847B703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B16A-B7FA-497E-B5E7-463897F916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6660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97288" y="6871501"/>
            <a:ext cx="6427074" cy="2123828"/>
          </a:xfrm>
        </p:spPr>
        <p:txBody>
          <a:bodyPr anchor="t"/>
          <a:lstStyle>
            <a:lvl1pPr algn="l">
              <a:defRPr sz="8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97288" y="4532322"/>
            <a:ext cx="6427074" cy="2339179"/>
          </a:xfrm>
        </p:spPr>
        <p:txBody>
          <a:bodyPr anchor="b"/>
          <a:lstStyle>
            <a:lvl1pPr marL="0" indent="0">
              <a:buNone/>
              <a:defRPr sz="3999">
                <a:solidFill>
                  <a:schemeClr val="tx1">
                    <a:tint val="75000"/>
                  </a:schemeClr>
                </a:solidFill>
              </a:defRPr>
            </a:lvl1pPr>
            <a:lvl2pPr marL="914382" indent="0">
              <a:buNone/>
              <a:defRPr sz="3601">
                <a:solidFill>
                  <a:schemeClr val="tx1">
                    <a:tint val="75000"/>
                  </a:schemeClr>
                </a:solidFill>
              </a:defRPr>
            </a:lvl2pPr>
            <a:lvl3pPr marL="182876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3148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 marL="365753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  <a:lvl6pPr marL="4571912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6pPr>
            <a:lvl7pPr marL="5486294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7pPr>
            <a:lvl8pPr marL="6400678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8pPr>
            <a:lvl9pPr marL="731506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0E86-509E-4F32-B2BA-4751E847B703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B16A-B7FA-497E-B5E7-463897F916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3006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12429" y="3891210"/>
            <a:ext cx="2750147" cy="11002816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3999"/>
            </a:lvl3pPr>
            <a:lvl4pPr>
              <a:defRPr sz="3601"/>
            </a:lvl4pPr>
            <a:lvl5pPr>
              <a:defRPr sz="3601"/>
            </a:lvl5pPr>
            <a:lvl6pPr>
              <a:defRPr sz="3601"/>
            </a:lvl6pPr>
            <a:lvl7pPr>
              <a:defRPr sz="3601"/>
            </a:lvl7pPr>
            <a:lvl8pPr>
              <a:defRPr sz="3601"/>
            </a:lvl8pPr>
            <a:lvl9pPr>
              <a:defRPr sz="360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188595" y="3891210"/>
            <a:ext cx="2751460" cy="11002816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3999"/>
            </a:lvl3pPr>
            <a:lvl4pPr>
              <a:defRPr sz="3601"/>
            </a:lvl4pPr>
            <a:lvl5pPr>
              <a:defRPr sz="3601"/>
            </a:lvl5pPr>
            <a:lvl6pPr>
              <a:defRPr sz="3601"/>
            </a:lvl6pPr>
            <a:lvl7pPr>
              <a:defRPr sz="3601"/>
            </a:lvl7pPr>
            <a:lvl8pPr>
              <a:defRPr sz="3601"/>
            </a:lvl8pPr>
            <a:lvl9pPr>
              <a:defRPr sz="360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0E86-509E-4F32-B2BA-4751E847B703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B16A-B7FA-497E-B5E7-463897F916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5082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4" y="428233"/>
            <a:ext cx="6805137" cy="1782233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8064" y="2393641"/>
            <a:ext cx="3340871" cy="99755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82" indent="0">
              <a:buNone/>
              <a:defRPr sz="3999" b="1"/>
            </a:lvl2pPr>
            <a:lvl3pPr marL="1828764" indent="0">
              <a:buNone/>
              <a:defRPr sz="3601" b="1"/>
            </a:lvl3pPr>
            <a:lvl4pPr marL="2743148" indent="0">
              <a:buNone/>
              <a:defRPr sz="3200" b="1"/>
            </a:lvl4pPr>
            <a:lvl5pPr marL="3657530" indent="0">
              <a:buNone/>
              <a:defRPr sz="3200" b="1"/>
            </a:lvl5pPr>
            <a:lvl6pPr marL="4571912" indent="0">
              <a:buNone/>
              <a:defRPr sz="3200" b="1"/>
            </a:lvl6pPr>
            <a:lvl7pPr marL="5486294" indent="0">
              <a:buNone/>
              <a:defRPr sz="3200" b="1"/>
            </a:lvl7pPr>
            <a:lvl8pPr marL="6400678" indent="0">
              <a:buNone/>
              <a:defRPr sz="3200" b="1"/>
            </a:lvl8pPr>
            <a:lvl9pPr marL="7315060" indent="0">
              <a:buNone/>
              <a:defRPr sz="3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78064" y="3391195"/>
            <a:ext cx="3340871" cy="6161082"/>
          </a:xfrm>
        </p:spPr>
        <p:txBody>
          <a:bodyPr/>
          <a:lstStyle>
            <a:lvl1pPr>
              <a:defRPr sz="4800"/>
            </a:lvl1pPr>
            <a:lvl2pPr>
              <a:defRPr sz="3999"/>
            </a:lvl2pPr>
            <a:lvl3pPr>
              <a:defRPr sz="3601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841018" y="2393641"/>
            <a:ext cx="3342183" cy="99755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82" indent="0">
              <a:buNone/>
              <a:defRPr sz="3999" b="1"/>
            </a:lvl2pPr>
            <a:lvl3pPr marL="1828764" indent="0">
              <a:buNone/>
              <a:defRPr sz="3601" b="1"/>
            </a:lvl3pPr>
            <a:lvl4pPr marL="2743148" indent="0">
              <a:buNone/>
              <a:defRPr sz="3200" b="1"/>
            </a:lvl4pPr>
            <a:lvl5pPr marL="3657530" indent="0">
              <a:buNone/>
              <a:defRPr sz="3200" b="1"/>
            </a:lvl5pPr>
            <a:lvl6pPr marL="4571912" indent="0">
              <a:buNone/>
              <a:defRPr sz="3200" b="1"/>
            </a:lvl6pPr>
            <a:lvl7pPr marL="5486294" indent="0">
              <a:buNone/>
              <a:defRPr sz="3200" b="1"/>
            </a:lvl7pPr>
            <a:lvl8pPr marL="6400678" indent="0">
              <a:buNone/>
              <a:defRPr sz="3200" b="1"/>
            </a:lvl8pPr>
            <a:lvl9pPr marL="7315060" indent="0">
              <a:buNone/>
              <a:defRPr sz="3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841018" y="3391195"/>
            <a:ext cx="3342183" cy="6161082"/>
          </a:xfrm>
        </p:spPr>
        <p:txBody>
          <a:bodyPr/>
          <a:lstStyle>
            <a:lvl1pPr>
              <a:defRPr sz="4800"/>
            </a:lvl1pPr>
            <a:lvl2pPr>
              <a:defRPr sz="3999"/>
            </a:lvl2pPr>
            <a:lvl3pPr>
              <a:defRPr sz="3601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0E86-509E-4F32-B2BA-4751E847B703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B16A-B7FA-497E-B5E7-463897F916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0378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0E86-509E-4F32-B2BA-4751E847B703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B16A-B7FA-497E-B5E7-463897F916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6882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0E86-509E-4F32-B2BA-4751E847B703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B16A-B7FA-497E-B5E7-463897F916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8187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4" y="425757"/>
            <a:ext cx="2487603" cy="1811937"/>
          </a:xfrm>
        </p:spPr>
        <p:txBody>
          <a:bodyPr anchor="b"/>
          <a:lstStyle>
            <a:lvl1pPr algn="l">
              <a:defRPr sz="3999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56244" y="425758"/>
            <a:ext cx="4226956" cy="9126521"/>
          </a:xfrm>
        </p:spPr>
        <p:txBody>
          <a:bodyPr/>
          <a:lstStyle>
            <a:lvl1pPr>
              <a:defRPr sz="6399"/>
            </a:lvl1pPr>
            <a:lvl2pPr>
              <a:defRPr sz="5600"/>
            </a:lvl2pPr>
            <a:lvl3pPr>
              <a:defRPr sz="4800"/>
            </a:lvl3pPr>
            <a:lvl4pPr>
              <a:defRPr sz="3999"/>
            </a:lvl4pPr>
            <a:lvl5pPr>
              <a:defRPr sz="3999"/>
            </a:lvl5pPr>
            <a:lvl6pPr>
              <a:defRPr sz="3999"/>
            </a:lvl6pPr>
            <a:lvl7pPr>
              <a:defRPr sz="3999"/>
            </a:lvl7pPr>
            <a:lvl8pPr>
              <a:defRPr sz="3999"/>
            </a:lvl8pPr>
            <a:lvl9pPr>
              <a:defRPr sz="3999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2800"/>
            </a:lvl1pPr>
            <a:lvl2pPr marL="914382" indent="0">
              <a:buNone/>
              <a:defRPr sz="2400"/>
            </a:lvl2pPr>
            <a:lvl3pPr marL="1828764" indent="0">
              <a:buNone/>
              <a:defRPr sz="2000"/>
            </a:lvl3pPr>
            <a:lvl4pPr marL="2743148" indent="0">
              <a:buNone/>
              <a:defRPr sz="1800"/>
            </a:lvl4pPr>
            <a:lvl5pPr marL="3657530" indent="0">
              <a:buNone/>
              <a:defRPr sz="1800"/>
            </a:lvl5pPr>
            <a:lvl6pPr marL="4571912" indent="0">
              <a:buNone/>
              <a:defRPr sz="1800"/>
            </a:lvl6pPr>
            <a:lvl7pPr marL="5486294" indent="0">
              <a:buNone/>
              <a:defRPr sz="1800"/>
            </a:lvl7pPr>
            <a:lvl8pPr marL="6400678" indent="0">
              <a:buNone/>
              <a:defRPr sz="1800"/>
            </a:lvl8pPr>
            <a:lvl9pPr marL="7315060" indent="0">
              <a:buNone/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0E86-509E-4F32-B2BA-4751E847B703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B16A-B7FA-497E-B5E7-463897F916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1814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2"/>
          </a:xfrm>
        </p:spPr>
        <p:txBody>
          <a:bodyPr anchor="b"/>
          <a:lstStyle>
            <a:lvl1pPr algn="l">
              <a:defRPr sz="3999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6399"/>
            </a:lvl1pPr>
            <a:lvl2pPr marL="914382" indent="0">
              <a:buNone/>
              <a:defRPr sz="5600"/>
            </a:lvl2pPr>
            <a:lvl3pPr marL="1828764" indent="0">
              <a:buNone/>
              <a:defRPr sz="4800"/>
            </a:lvl3pPr>
            <a:lvl4pPr marL="2743148" indent="0">
              <a:buNone/>
              <a:defRPr sz="3999"/>
            </a:lvl4pPr>
            <a:lvl5pPr marL="3657530" indent="0">
              <a:buNone/>
              <a:defRPr sz="3999"/>
            </a:lvl5pPr>
            <a:lvl6pPr marL="4571912" indent="0">
              <a:buNone/>
              <a:defRPr sz="3999"/>
            </a:lvl6pPr>
            <a:lvl7pPr marL="5486294" indent="0">
              <a:buNone/>
              <a:defRPr sz="3999"/>
            </a:lvl7pPr>
            <a:lvl8pPr marL="6400678" indent="0">
              <a:buNone/>
              <a:defRPr sz="3999"/>
            </a:lvl8pPr>
            <a:lvl9pPr marL="7315060" indent="0">
              <a:buNone/>
              <a:defRPr sz="3999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2800"/>
            </a:lvl1pPr>
            <a:lvl2pPr marL="914382" indent="0">
              <a:buNone/>
              <a:defRPr sz="2400"/>
            </a:lvl2pPr>
            <a:lvl3pPr marL="1828764" indent="0">
              <a:buNone/>
              <a:defRPr sz="2000"/>
            </a:lvl3pPr>
            <a:lvl4pPr marL="2743148" indent="0">
              <a:buNone/>
              <a:defRPr sz="1800"/>
            </a:lvl4pPr>
            <a:lvl5pPr marL="3657530" indent="0">
              <a:buNone/>
              <a:defRPr sz="1800"/>
            </a:lvl5pPr>
            <a:lvl6pPr marL="4571912" indent="0">
              <a:buNone/>
              <a:defRPr sz="1800"/>
            </a:lvl6pPr>
            <a:lvl7pPr marL="5486294" indent="0">
              <a:buNone/>
              <a:defRPr sz="1800"/>
            </a:lvl7pPr>
            <a:lvl8pPr marL="6400678" indent="0">
              <a:buNone/>
              <a:defRPr sz="1800"/>
            </a:lvl8pPr>
            <a:lvl9pPr marL="7315060" indent="0">
              <a:buNone/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0E86-509E-4F32-B2BA-4751E847B703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B16A-B7FA-497E-B5E7-463897F916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890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0E86-509E-4F32-B2BA-4751E847B703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B16A-B7FA-497E-B5E7-463897F916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8433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534134" y="668338"/>
            <a:ext cx="1405923" cy="14225689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12427" y="668338"/>
            <a:ext cx="4095684" cy="14225689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0E86-509E-4F32-B2BA-4751E847B703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B16A-B7FA-497E-B5E7-463897F916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302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0" y="10124087"/>
            <a:ext cx="1764295" cy="569324"/>
          </a:xfrm>
          <a:prstGeom prst="rect">
            <a:avLst/>
          </a:prstGeom>
        </p:spPr>
        <p:txBody>
          <a:bodyPr lIns="91398" tIns="45699" rIns="91398" bIns="45699"/>
          <a:lstStyle>
            <a:lvl1pPr>
              <a:defRPr/>
            </a:lvl1pPr>
          </a:lstStyle>
          <a:p>
            <a:fld id="{245D577D-C46B-41C3-9DC7-243234C9F2CE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2022/5/26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2583432" y="10124087"/>
            <a:ext cx="2394400" cy="569324"/>
          </a:xfrm>
          <a:prstGeom prst="rect">
            <a:avLst/>
          </a:prstGeom>
        </p:spPr>
        <p:txBody>
          <a:bodyPr lIns="91398" tIns="45699" rIns="91398" bIns="45699"/>
          <a:lstStyle>
            <a:lvl1pPr>
              <a:defRPr/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6638751" y="8715083"/>
            <a:ext cx="624855" cy="569324"/>
          </a:xfrm>
          <a:prstGeom prst="rect">
            <a:avLst/>
          </a:prstGeom>
        </p:spPr>
        <p:txBody>
          <a:bodyPr lIns="91404" tIns="45702" rIns="91404" bIns="45702"/>
          <a:lstStyle>
            <a:lvl1pPr>
              <a:defRPr sz="3118">
                <a:solidFill>
                  <a:schemeClr val="bg1"/>
                </a:solidFill>
              </a:defRPr>
            </a:lvl1pPr>
          </a:lstStyle>
          <a:p>
            <a:fld id="{BF5CA361-1D71-4C2F-9DF4-52A5D5BCC8C2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 dirty="0">
              <a:solidFill>
                <a:prstClr val="white"/>
              </a:solidFill>
            </a:endParaRPr>
          </a:p>
        </p:txBody>
      </p:sp>
      <p:pic>
        <p:nvPicPr>
          <p:cNvPr id="5" name="図 4" descr="E:\提案室ロゴ\提案室ロゴ.bmp"/>
          <p:cNvPicPr/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81495" y="293338"/>
            <a:ext cx="1160602" cy="7538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角丸四角形 5"/>
          <p:cNvSpPr/>
          <p:nvPr userDrawn="1"/>
        </p:nvSpPr>
        <p:spPr bwMode="auto">
          <a:xfrm>
            <a:off x="126118" y="1069468"/>
            <a:ext cx="7277712" cy="71287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142514" tIns="71256" rIns="142514" bIns="71256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0" lang="ja-JP" altLang="en-US" sz="1871">
              <a:solidFill>
                <a:prstClr val="black"/>
              </a:solidFill>
            </a:endParaRPr>
          </a:p>
        </p:txBody>
      </p:sp>
      <p:sp>
        <p:nvSpPr>
          <p:cNvPr id="7" name="Rectangle 6"/>
          <p:cNvSpPr txBox="1">
            <a:spLocks noChangeArrowheads="1"/>
          </p:cNvSpPr>
          <p:nvPr userDrawn="1"/>
        </p:nvSpPr>
        <p:spPr bwMode="auto">
          <a:xfrm>
            <a:off x="6909143" y="10034822"/>
            <a:ext cx="580301" cy="658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2514" tIns="71256" rIns="142514" bIns="71256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marL="0" algn="r" defTabSz="914338" rtl="0" eaLnBrk="1" latinLnBrk="0" hangingPunct="1">
              <a:defRPr kumimoji="1" sz="2000" kern="120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n-cs"/>
              </a:defRPr>
            </a:lvl1pPr>
            <a:lvl2pPr marL="457169" algn="l" defTabSz="914338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8" algn="l" defTabSz="914338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08" algn="l" defTabSz="914338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77" algn="l" defTabSz="914338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46" algn="l" defTabSz="914338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15" algn="l" defTabSz="914338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84" algn="l" defTabSz="914338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53" algn="l" defTabSz="914338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DAE1CF56-E789-43DA-8E5C-F93EBB5804AB}" type="slidenum">
              <a:rPr lang="en-US" altLang="ja-JP" sz="2807" smtClean="0">
                <a:solidFill>
                  <a:srgbClr val="008000"/>
                </a:solidFill>
              </a:rPr>
              <a:pPr>
                <a:defRPr/>
              </a:pPr>
              <a:t>‹#›</a:t>
            </a:fld>
            <a:endParaRPr lang="en-US" altLang="ja-JP" sz="2807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0782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角丸四角形 2"/>
          <p:cNvSpPr/>
          <p:nvPr userDrawn="1"/>
        </p:nvSpPr>
        <p:spPr bwMode="auto">
          <a:xfrm>
            <a:off x="99" y="3043322"/>
            <a:ext cx="7561164" cy="71287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142514" tIns="71256" rIns="142514" bIns="71256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0" lang="ja-JP" altLang="en-US" sz="1871">
              <a:solidFill>
                <a:prstClr val="black"/>
              </a:solidFill>
            </a:endParaRPr>
          </a:p>
        </p:txBody>
      </p:sp>
      <p:sp>
        <p:nvSpPr>
          <p:cNvPr id="4" name="角丸四角形 3"/>
          <p:cNvSpPr/>
          <p:nvPr userDrawn="1"/>
        </p:nvSpPr>
        <p:spPr bwMode="auto">
          <a:xfrm>
            <a:off x="99" y="6449670"/>
            <a:ext cx="7561164" cy="71287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142514" tIns="71256" rIns="142514" bIns="71256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0" lang="ja-JP" altLang="en-US" sz="1871">
              <a:solidFill>
                <a:prstClr val="black"/>
              </a:solidFill>
            </a:endParaRPr>
          </a:p>
        </p:txBody>
      </p:sp>
      <p:sp>
        <p:nvSpPr>
          <p:cNvPr id="5" name="正方形/長方形 4"/>
          <p:cNvSpPr/>
          <p:nvPr userDrawn="1"/>
        </p:nvSpPr>
        <p:spPr bwMode="auto">
          <a:xfrm>
            <a:off x="0" y="3258411"/>
            <a:ext cx="7561263" cy="3034928"/>
          </a:xfrm>
          <a:prstGeom prst="rect">
            <a:avLst/>
          </a:prstGeom>
          <a:solidFill>
            <a:srgbClr val="CCFF66">
              <a:alpha val="50000"/>
            </a:srgbClr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2514" tIns="71256" rIns="142514" bIns="71256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0" lang="ja-JP" altLang="en-US" sz="1871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8316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78063" y="2495130"/>
            <a:ext cx="6805137" cy="7057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378063" y="9911199"/>
            <a:ext cx="1764295" cy="569324"/>
          </a:xfrm>
          <a:prstGeom prst="rect">
            <a:avLst/>
          </a:prstGeom>
        </p:spPr>
        <p:txBody>
          <a:bodyPr/>
          <a:lstStyle>
            <a:lvl1pPr defTabSz="1425692" eaLnBrk="1" hangingPunct="1">
              <a:defRPr>
                <a:solidFill>
                  <a:prstClr val="black"/>
                </a:solidFill>
                <a:latin typeface="Arial" charset="0"/>
                <a:ea typeface="ＭＳ Ｐゴシック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C4EAAEB-5AF3-4412-9960-1C50714487D8}" type="datetimeFigureOut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2022/5/26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2583432" y="9911199"/>
            <a:ext cx="2394400" cy="569324"/>
          </a:xfrm>
          <a:prstGeom prst="rect">
            <a:avLst/>
          </a:prstGeom>
        </p:spPr>
        <p:txBody>
          <a:bodyPr/>
          <a:lstStyle>
            <a:lvl1pPr defTabSz="1425692" eaLnBrk="1" hangingPunct="1">
              <a:defRPr>
                <a:solidFill>
                  <a:prstClr val="black"/>
                </a:solidFill>
                <a:latin typeface="Arial" charset="0"/>
                <a:ea typeface="ＭＳ Ｐゴシック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ja-JP"/>
          </a:p>
        </p:txBody>
      </p:sp>
      <p:pic>
        <p:nvPicPr>
          <p:cNvPr id="9" name="図 8" descr="E:\提案室ロゴ\提案室ロゴ.bmp"/>
          <p:cNvPicPr/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81489" y="293334"/>
            <a:ext cx="1160602" cy="7538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角丸四角形 9"/>
          <p:cNvSpPr/>
          <p:nvPr userDrawn="1"/>
        </p:nvSpPr>
        <p:spPr bwMode="auto">
          <a:xfrm>
            <a:off x="126118" y="1069468"/>
            <a:ext cx="7277712" cy="71287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142514" tIns="71256" rIns="142514" bIns="71256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0" lang="ja-JP" altLang="en-US" sz="1871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 txBox="1">
            <a:spLocks noChangeArrowheads="1"/>
          </p:cNvSpPr>
          <p:nvPr userDrawn="1"/>
        </p:nvSpPr>
        <p:spPr bwMode="auto">
          <a:xfrm>
            <a:off x="6909143" y="10034822"/>
            <a:ext cx="580301" cy="658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2514" tIns="71256" rIns="142514" bIns="71256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marL="0" algn="r" defTabSz="914338" rtl="0" eaLnBrk="1" latinLnBrk="0" hangingPunct="1">
              <a:defRPr kumimoji="1" sz="2000" kern="120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n-cs"/>
              </a:defRPr>
            </a:lvl1pPr>
            <a:lvl2pPr marL="457169" algn="l" defTabSz="914338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8" algn="l" defTabSz="914338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08" algn="l" defTabSz="914338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77" algn="l" defTabSz="914338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46" algn="l" defTabSz="914338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15" algn="l" defTabSz="914338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84" algn="l" defTabSz="914338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53" algn="l" defTabSz="914338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DAE1CF56-E789-43DA-8E5C-F93EBB5804AB}" type="slidenum">
              <a:rPr lang="en-US" altLang="ja-JP" sz="2807" smtClean="0">
                <a:solidFill>
                  <a:srgbClr val="008000"/>
                </a:solidFill>
              </a:rPr>
              <a:pPr>
                <a:defRPr/>
              </a:pPr>
              <a:t>‹#›</a:t>
            </a:fld>
            <a:endParaRPr lang="en-US" altLang="ja-JP" sz="2807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3696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148440" y="93188"/>
            <a:ext cx="5894868" cy="911816"/>
          </a:xfrm>
          <a:prstGeom prst="rect">
            <a:avLst/>
          </a:prstGeom>
        </p:spPr>
        <p:txBody>
          <a:bodyPr lIns="0" rIns="0"/>
          <a:lstStyle>
            <a:lvl1pPr>
              <a:defRPr sz="4989" b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defRPr>
            </a:lvl1pPr>
          </a:lstStyle>
          <a:p>
            <a:r>
              <a:rPr lang="ja-JP" altLang="en-US" dirty="0"/>
              <a:t>マスター タイトルの書式設定</a:t>
            </a:r>
          </a:p>
        </p:txBody>
      </p:sp>
      <p:pic>
        <p:nvPicPr>
          <p:cNvPr id="6" name="図 5" descr="E:\提案室ロゴ\提案室ロゴ.bmp"/>
          <p:cNvPicPr/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81495" y="293338"/>
            <a:ext cx="1160602" cy="7538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角丸四角形 6"/>
          <p:cNvSpPr/>
          <p:nvPr userDrawn="1"/>
        </p:nvSpPr>
        <p:spPr bwMode="auto">
          <a:xfrm>
            <a:off x="126118" y="1069468"/>
            <a:ext cx="7277712" cy="71287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142514" tIns="71256" rIns="142514" bIns="71256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0" lang="ja-JP" altLang="en-US" sz="1871">
              <a:solidFill>
                <a:prstClr val="black"/>
              </a:solidFill>
            </a:endParaRPr>
          </a:p>
        </p:txBody>
      </p:sp>
      <p:sp>
        <p:nvSpPr>
          <p:cNvPr id="8" name="Rectangle 6"/>
          <p:cNvSpPr txBox="1">
            <a:spLocks noChangeArrowheads="1"/>
          </p:cNvSpPr>
          <p:nvPr userDrawn="1"/>
        </p:nvSpPr>
        <p:spPr bwMode="auto">
          <a:xfrm>
            <a:off x="6909143" y="10034822"/>
            <a:ext cx="580301" cy="658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2514" tIns="71256" rIns="142514" bIns="71256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marL="0" algn="r" defTabSz="914338" rtl="0" eaLnBrk="1" latinLnBrk="0" hangingPunct="1">
              <a:defRPr kumimoji="1" sz="2000" kern="120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n-cs"/>
              </a:defRPr>
            </a:lvl1pPr>
            <a:lvl2pPr marL="457169" algn="l" defTabSz="914338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8" algn="l" defTabSz="914338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08" algn="l" defTabSz="914338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77" algn="l" defTabSz="914338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46" algn="l" defTabSz="914338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15" algn="l" defTabSz="914338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84" algn="l" defTabSz="914338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53" algn="l" defTabSz="914338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DAE1CF56-E789-43DA-8E5C-F93EBB5804AB}" type="slidenum">
              <a:rPr lang="en-US" altLang="ja-JP" sz="2807" smtClean="0">
                <a:solidFill>
                  <a:srgbClr val="008000"/>
                </a:solidFill>
              </a:rPr>
              <a:pPr>
                <a:defRPr/>
              </a:pPr>
              <a:t>‹#›</a:t>
            </a:fld>
            <a:endParaRPr lang="en-US" altLang="ja-JP" sz="2807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83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78064" y="428233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8064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78064" y="9911198"/>
            <a:ext cx="1764295" cy="5693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F0E86-509E-4F32-B2BA-4751E847B703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5418906" y="9911198"/>
            <a:ext cx="1764295" cy="5693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83B16A-B7FA-497E-B5E7-463897F916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9275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828764" rtl="0" eaLnBrk="1" latinLnBrk="0" hangingPunct="1">
        <a:spcBef>
          <a:spcPct val="0"/>
        </a:spcBef>
        <a:buNone/>
        <a:defRPr kumimoji="1" sz="87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85787" indent="-685787" algn="l" defTabSz="1828764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6399" kern="1200">
          <a:solidFill>
            <a:schemeClr val="tx1"/>
          </a:solidFill>
          <a:latin typeface="+mn-lt"/>
          <a:ea typeface="+mn-ea"/>
          <a:cs typeface="+mn-cs"/>
        </a:defRPr>
      </a:lvl1pPr>
      <a:lvl2pPr marL="1485872" indent="-571490" algn="l" defTabSz="1828764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957" indent="-457191" algn="l" defTabSz="1828764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339" indent="-457191" algn="l" defTabSz="1828764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3999" kern="1200">
          <a:solidFill>
            <a:schemeClr val="tx1"/>
          </a:solidFill>
          <a:latin typeface="+mn-lt"/>
          <a:ea typeface="+mn-ea"/>
          <a:cs typeface="+mn-cs"/>
        </a:defRPr>
      </a:lvl4pPr>
      <a:lvl5pPr marL="4114721" indent="-457191" algn="l" defTabSz="1828764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3999" kern="1200">
          <a:solidFill>
            <a:schemeClr val="tx1"/>
          </a:solidFill>
          <a:latin typeface="+mn-lt"/>
          <a:ea typeface="+mn-ea"/>
          <a:cs typeface="+mn-cs"/>
        </a:defRPr>
      </a:lvl5pPr>
      <a:lvl6pPr marL="5029103" indent="-457191" algn="l" defTabSz="1828764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999" kern="1200">
          <a:solidFill>
            <a:schemeClr val="tx1"/>
          </a:solidFill>
          <a:latin typeface="+mn-lt"/>
          <a:ea typeface="+mn-ea"/>
          <a:cs typeface="+mn-cs"/>
        </a:defRPr>
      </a:lvl6pPr>
      <a:lvl7pPr marL="5943487" indent="-457191" algn="l" defTabSz="1828764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999" kern="1200">
          <a:solidFill>
            <a:schemeClr val="tx1"/>
          </a:solidFill>
          <a:latin typeface="+mn-lt"/>
          <a:ea typeface="+mn-ea"/>
          <a:cs typeface="+mn-cs"/>
        </a:defRPr>
      </a:lvl7pPr>
      <a:lvl8pPr marL="6857869" indent="-457191" algn="l" defTabSz="1828764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999" kern="1200">
          <a:solidFill>
            <a:schemeClr val="tx1"/>
          </a:solidFill>
          <a:latin typeface="+mn-lt"/>
          <a:ea typeface="+mn-ea"/>
          <a:cs typeface="+mn-cs"/>
        </a:defRPr>
      </a:lvl8pPr>
      <a:lvl9pPr marL="7772251" indent="-457191" algn="l" defTabSz="1828764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9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828764" rtl="0" eaLnBrk="1" latinLnBrk="0" hangingPunct="1">
        <a:defRPr kumimoji="1" sz="3601" kern="1200">
          <a:solidFill>
            <a:schemeClr val="tx1"/>
          </a:solidFill>
          <a:latin typeface="+mn-lt"/>
          <a:ea typeface="+mn-ea"/>
          <a:cs typeface="+mn-cs"/>
        </a:defRPr>
      </a:lvl1pPr>
      <a:lvl2pPr marL="914382" algn="l" defTabSz="1828764" rtl="0" eaLnBrk="1" latinLnBrk="0" hangingPunct="1">
        <a:defRPr kumimoji="1" sz="3601" kern="1200">
          <a:solidFill>
            <a:schemeClr val="tx1"/>
          </a:solidFill>
          <a:latin typeface="+mn-lt"/>
          <a:ea typeface="+mn-ea"/>
          <a:cs typeface="+mn-cs"/>
        </a:defRPr>
      </a:lvl2pPr>
      <a:lvl3pPr marL="1828764" algn="l" defTabSz="1828764" rtl="0" eaLnBrk="1" latinLnBrk="0" hangingPunct="1">
        <a:defRPr kumimoji="1" sz="3601" kern="1200">
          <a:solidFill>
            <a:schemeClr val="tx1"/>
          </a:solidFill>
          <a:latin typeface="+mn-lt"/>
          <a:ea typeface="+mn-ea"/>
          <a:cs typeface="+mn-cs"/>
        </a:defRPr>
      </a:lvl3pPr>
      <a:lvl4pPr marL="2743148" algn="l" defTabSz="1828764" rtl="0" eaLnBrk="1" latinLnBrk="0" hangingPunct="1">
        <a:defRPr kumimoji="1" sz="3601" kern="1200">
          <a:solidFill>
            <a:schemeClr val="tx1"/>
          </a:solidFill>
          <a:latin typeface="+mn-lt"/>
          <a:ea typeface="+mn-ea"/>
          <a:cs typeface="+mn-cs"/>
        </a:defRPr>
      </a:lvl4pPr>
      <a:lvl5pPr marL="3657530" algn="l" defTabSz="1828764" rtl="0" eaLnBrk="1" latinLnBrk="0" hangingPunct="1">
        <a:defRPr kumimoji="1" sz="3601" kern="1200">
          <a:solidFill>
            <a:schemeClr val="tx1"/>
          </a:solidFill>
          <a:latin typeface="+mn-lt"/>
          <a:ea typeface="+mn-ea"/>
          <a:cs typeface="+mn-cs"/>
        </a:defRPr>
      </a:lvl5pPr>
      <a:lvl6pPr marL="4571912" algn="l" defTabSz="1828764" rtl="0" eaLnBrk="1" latinLnBrk="0" hangingPunct="1">
        <a:defRPr kumimoji="1" sz="3601" kern="1200">
          <a:solidFill>
            <a:schemeClr val="tx1"/>
          </a:solidFill>
          <a:latin typeface="+mn-lt"/>
          <a:ea typeface="+mn-ea"/>
          <a:cs typeface="+mn-cs"/>
        </a:defRPr>
      </a:lvl6pPr>
      <a:lvl7pPr marL="5486294" algn="l" defTabSz="1828764" rtl="0" eaLnBrk="1" latinLnBrk="0" hangingPunct="1">
        <a:defRPr kumimoji="1" sz="3601" kern="1200">
          <a:solidFill>
            <a:schemeClr val="tx1"/>
          </a:solidFill>
          <a:latin typeface="+mn-lt"/>
          <a:ea typeface="+mn-ea"/>
          <a:cs typeface="+mn-cs"/>
        </a:defRPr>
      </a:lvl7pPr>
      <a:lvl8pPr marL="6400678" algn="l" defTabSz="1828764" rtl="0" eaLnBrk="1" latinLnBrk="0" hangingPunct="1">
        <a:defRPr kumimoji="1" sz="3601" kern="1200">
          <a:solidFill>
            <a:schemeClr val="tx1"/>
          </a:solidFill>
          <a:latin typeface="+mn-lt"/>
          <a:ea typeface="+mn-ea"/>
          <a:cs typeface="+mn-cs"/>
        </a:defRPr>
      </a:lvl8pPr>
      <a:lvl9pPr marL="7315060" algn="l" defTabSz="1828764" rtl="0" eaLnBrk="1" latinLnBrk="0" hangingPunct="1">
        <a:defRPr kumimoji="1" sz="36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5920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366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366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366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366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366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712508" algn="ctr" rtl="0" eaLnBrk="1" fontAlgn="base" hangingPunct="1">
        <a:spcBef>
          <a:spcPct val="0"/>
        </a:spcBef>
        <a:spcAft>
          <a:spcPct val="0"/>
        </a:spcAft>
        <a:defRPr kumimoji="1" sz="4366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1425020" algn="ctr" rtl="0" eaLnBrk="1" fontAlgn="base" hangingPunct="1">
        <a:spcBef>
          <a:spcPct val="0"/>
        </a:spcBef>
        <a:spcAft>
          <a:spcPct val="0"/>
        </a:spcAft>
        <a:defRPr kumimoji="1" sz="4366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2137529" algn="ctr" rtl="0" eaLnBrk="1" fontAlgn="base" hangingPunct="1">
        <a:spcBef>
          <a:spcPct val="0"/>
        </a:spcBef>
        <a:spcAft>
          <a:spcPct val="0"/>
        </a:spcAft>
        <a:defRPr kumimoji="1" sz="4366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2850040" algn="ctr" rtl="0" eaLnBrk="1" fontAlgn="base" hangingPunct="1">
        <a:spcBef>
          <a:spcPct val="0"/>
        </a:spcBef>
        <a:spcAft>
          <a:spcPct val="0"/>
        </a:spcAft>
        <a:defRPr kumimoji="1" sz="4366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534384" indent="-534384" algn="l" rtl="0" eaLnBrk="1" fontAlgn="base" hangingPunct="1">
        <a:spcBef>
          <a:spcPct val="20000"/>
        </a:spcBef>
        <a:spcAft>
          <a:spcPct val="0"/>
        </a:spcAft>
        <a:buChar char="•"/>
        <a:defRPr kumimoji="1" sz="4989" kern="1200">
          <a:solidFill>
            <a:schemeClr val="tx1"/>
          </a:solidFill>
          <a:latin typeface="+mn-lt"/>
          <a:ea typeface="+mn-ea"/>
          <a:cs typeface="+mn-cs"/>
        </a:defRPr>
      </a:lvl1pPr>
      <a:lvl2pPr marL="1157830" indent="-445322" algn="l" rtl="0" eaLnBrk="1" fontAlgn="base" hangingPunct="1">
        <a:spcBef>
          <a:spcPct val="20000"/>
        </a:spcBef>
        <a:spcAft>
          <a:spcPct val="0"/>
        </a:spcAft>
        <a:buChar char="–"/>
        <a:defRPr kumimoji="1" sz="4366" kern="1200">
          <a:solidFill>
            <a:schemeClr val="tx1"/>
          </a:solidFill>
          <a:latin typeface="+mn-lt"/>
          <a:ea typeface="+mn-ea"/>
          <a:cs typeface="+mn-cs"/>
        </a:defRPr>
      </a:lvl2pPr>
      <a:lvl3pPr marL="1781274" indent="-356253" algn="l" rtl="0" eaLnBrk="1" fontAlgn="base" hangingPunct="1">
        <a:spcBef>
          <a:spcPct val="20000"/>
        </a:spcBef>
        <a:spcAft>
          <a:spcPct val="0"/>
        </a:spcAft>
        <a:buChar char="•"/>
        <a:defRPr kumimoji="1" sz="3742" kern="1200">
          <a:solidFill>
            <a:schemeClr val="tx1"/>
          </a:solidFill>
          <a:latin typeface="+mn-lt"/>
          <a:ea typeface="+mn-ea"/>
          <a:cs typeface="+mn-cs"/>
        </a:defRPr>
      </a:lvl3pPr>
      <a:lvl4pPr marL="2493782" indent="-356253" algn="l" rtl="0" eaLnBrk="1" fontAlgn="base" hangingPunct="1">
        <a:spcBef>
          <a:spcPct val="20000"/>
        </a:spcBef>
        <a:spcAft>
          <a:spcPct val="0"/>
        </a:spcAft>
        <a:buChar char="–"/>
        <a:defRPr kumimoji="1" sz="3118" kern="1200">
          <a:solidFill>
            <a:schemeClr val="tx1"/>
          </a:solidFill>
          <a:latin typeface="+mn-lt"/>
          <a:ea typeface="+mn-ea"/>
          <a:cs typeface="+mn-cs"/>
        </a:defRPr>
      </a:lvl4pPr>
      <a:lvl5pPr marL="3206290" indent="-356253" algn="l" rtl="0" eaLnBrk="1" fontAlgn="base" hangingPunct="1">
        <a:spcBef>
          <a:spcPct val="20000"/>
        </a:spcBef>
        <a:spcAft>
          <a:spcPct val="0"/>
        </a:spcAft>
        <a:buChar char="»"/>
        <a:defRPr kumimoji="1" sz="3118" kern="1200">
          <a:solidFill>
            <a:schemeClr val="tx1"/>
          </a:solidFill>
          <a:latin typeface="+mn-lt"/>
          <a:ea typeface="+mn-ea"/>
          <a:cs typeface="+mn-cs"/>
        </a:defRPr>
      </a:lvl5pPr>
      <a:lvl6pPr marL="3918799" indent="-356253" algn="l" defTabSz="1425020" rtl="0" eaLnBrk="1" latinLnBrk="0" hangingPunct="1">
        <a:lnSpc>
          <a:spcPct val="90000"/>
        </a:lnSpc>
        <a:spcBef>
          <a:spcPts val="779"/>
        </a:spcBef>
        <a:buFont typeface="Arial" panose="020B0604020202020204" pitchFamily="34" charset="0"/>
        <a:buChar char="•"/>
        <a:defRPr kumimoji="1" sz="2807" kern="1200">
          <a:solidFill>
            <a:schemeClr val="tx1"/>
          </a:solidFill>
          <a:latin typeface="+mn-lt"/>
          <a:ea typeface="+mn-ea"/>
          <a:cs typeface="+mn-cs"/>
        </a:defRPr>
      </a:lvl6pPr>
      <a:lvl7pPr marL="4631304" indent="-356253" algn="l" defTabSz="1425020" rtl="0" eaLnBrk="1" latinLnBrk="0" hangingPunct="1">
        <a:lnSpc>
          <a:spcPct val="90000"/>
        </a:lnSpc>
        <a:spcBef>
          <a:spcPts val="779"/>
        </a:spcBef>
        <a:buFont typeface="Arial" panose="020B0604020202020204" pitchFamily="34" charset="0"/>
        <a:buChar char="•"/>
        <a:defRPr kumimoji="1" sz="2807" kern="1200">
          <a:solidFill>
            <a:schemeClr val="tx1"/>
          </a:solidFill>
          <a:latin typeface="+mn-lt"/>
          <a:ea typeface="+mn-ea"/>
          <a:cs typeface="+mn-cs"/>
        </a:defRPr>
      </a:lvl7pPr>
      <a:lvl8pPr marL="5343818" indent="-356253" algn="l" defTabSz="1425020" rtl="0" eaLnBrk="1" latinLnBrk="0" hangingPunct="1">
        <a:lnSpc>
          <a:spcPct val="90000"/>
        </a:lnSpc>
        <a:spcBef>
          <a:spcPts val="779"/>
        </a:spcBef>
        <a:buFont typeface="Arial" panose="020B0604020202020204" pitchFamily="34" charset="0"/>
        <a:buChar char="•"/>
        <a:defRPr kumimoji="1" sz="2807" kern="1200">
          <a:solidFill>
            <a:schemeClr val="tx1"/>
          </a:solidFill>
          <a:latin typeface="+mn-lt"/>
          <a:ea typeface="+mn-ea"/>
          <a:cs typeface="+mn-cs"/>
        </a:defRPr>
      </a:lvl8pPr>
      <a:lvl9pPr marL="6056327" indent="-356253" algn="l" defTabSz="1425020" rtl="0" eaLnBrk="1" latinLnBrk="0" hangingPunct="1">
        <a:lnSpc>
          <a:spcPct val="90000"/>
        </a:lnSpc>
        <a:spcBef>
          <a:spcPts val="779"/>
        </a:spcBef>
        <a:buFont typeface="Arial" panose="020B0604020202020204" pitchFamily="34" charset="0"/>
        <a:buChar char="•"/>
        <a:defRPr kumimoji="1" sz="280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425020" rtl="0" eaLnBrk="1" latinLnBrk="0" hangingPunct="1">
        <a:defRPr kumimoji="1" sz="2807" kern="1200">
          <a:solidFill>
            <a:schemeClr val="tx1"/>
          </a:solidFill>
          <a:latin typeface="+mn-lt"/>
          <a:ea typeface="+mn-ea"/>
          <a:cs typeface="+mn-cs"/>
        </a:defRPr>
      </a:lvl1pPr>
      <a:lvl2pPr marL="712508" algn="l" defTabSz="1425020" rtl="0" eaLnBrk="1" latinLnBrk="0" hangingPunct="1">
        <a:defRPr kumimoji="1" sz="2807" kern="1200">
          <a:solidFill>
            <a:schemeClr val="tx1"/>
          </a:solidFill>
          <a:latin typeface="+mn-lt"/>
          <a:ea typeface="+mn-ea"/>
          <a:cs typeface="+mn-cs"/>
        </a:defRPr>
      </a:lvl2pPr>
      <a:lvl3pPr marL="1425020" algn="l" defTabSz="1425020" rtl="0" eaLnBrk="1" latinLnBrk="0" hangingPunct="1">
        <a:defRPr kumimoji="1" sz="2807" kern="1200">
          <a:solidFill>
            <a:schemeClr val="tx1"/>
          </a:solidFill>
          <a:latin typeface="+mn-lt"/>
          <a:ea typeface="+mn-ea"/>
          <a:cs typeface="+mn-cs"/>
        </a:defRPr>
      </a:lvl3pPr>
      <a:lvl4pPr marL="2137529" algn="l" defTabSz="1425020" rtl="0" eaLnBrk="1" latinLnBrk="0" hangingPunct="1">
        <a:defRPr kumimoji="1" sz="2807" kern="1200">
          <a:solidFill>
            <a:schemeClr val="tx1"/>
          </a:solidFill>
          <a:latin typeface="+mn-lt"/>
          <a:ea typeface="+mn-ea"/>
          <a:cs typeface="+mn-cs"/>
        </a:defRPr>
      </a:lvl4pPr>
      <a:lvl5pPr marL="2850040" algn="l" defTabSz="1425020" rtl="0" eaLnBrk="1" latinLnBrk="0" hangingPunct="1">
        <a:defRPr kumimoji="1" sz="2807" kern="1200">
          <a:solidFill>
            <a:schemeClr val="tx1"/>
          </a:solidFill>
          <a:latin typeface="+mn-lt"/>
          <a:ea typeface="+mn-ea"/>
          <a:cs typeface="+mn-cs"/>
        </a:defRPr>
      </a:lvl5pPr>
      <a:lvl6pPr marL="3562549" algn="l" defTabSz="1425020" rtl="0" eaLnBrk="1" latinLnBrk="0" hangingPunct="1">
        <a:defRPr kumimoji="1" sz="2807" kern="1200">
          <a:solidFill>
            <a:schemeClr val="tx1"/>
          </a:solidFill>
          <a:latin typeface="+mn-lt"/>
          <a:ea typeface="+mn-ea"/>
          <a:cs typeface="+mn-cs"/>
        </a:defRPr>
      </a:lvl6pPr>
      <a:lvl7pPr marL="4275056" algn="l" defTabSz="1425020" rtl="0" eaLnBrk="1" latinLnBrk="0" hangingPunct="1">
        <a:defRPr kumimoji="1" sz="2807" kern="1200">
          <a:solidFill>
            <a:schemeClr val="tx1"/>
          </a:solidFill>
          <a:latin typeface="+mn-lt"/>
          <a:ea typeface="+mn-ea"/>
          <a:cs typeface="+mn-cs"/>
        </a:defRPr>
      </a:lvl7pPr>
      <a:lvl8pPr marL="4987564" algn="l" defTabSz="1425020" rtl="0" eaLnBrk="1" latinLnBrk="0" hangingPunct="1">
        <a:defRPr kumimoji="1" sz="2807" kern="1200">
          <a:solidFill>
            <a:schemeClr val="tx1"/>
          </a:solidFill>
          <a:latin typeface="+mn-lt"/>
          <a:ea typeface="+mn-ea"/>
          <a:cs typeface="+mn-cs"/>
        </a:defRPr>
      </a:lvl8pPr>
      <a:lvl9pPr marL="5700072" algn="l" defTabSz="1425020" rtl="0" eaLnBrk="1" latinLnBrk="0" hangingPunct="1">
        <a:defRPr kumimoji="1" sz="280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>
            <a:extLst>
              <a:ext uri="{FF2B5EF4-FFF2-40B4-BE49-F238E27FC236}">
                <a16:creationId xmlns:a16="http://schemas.microsoft.com/office/drawing/2014/main" id="{0AB7D0A2-8603-2C0A-0D4A-4BFE2D7A48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09" t="1061" r="2863"/>
          <a:stretch/>
        </p:blipFill>
        <p:spPr>
          <a:xfrm>
            <a:off x="151507" y="2372056"/>
            <a:ext cx="7258248" cy="7596243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210E3BD-E40D-4DF7-FE02-08C68096D849}"/>
              </a:ext>
            </a:extLst>
          </p:cNvPr>
          <p:cNvSpPr txBox="1"/>
          <p:nvPr/>
        </p:nvSpPr>
        <p:spPr>
          <a:xfrm>
            <a:off x="252239" y="1133234"/>
            <a:ext cx="71287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ja-JP" altLang="en-US" sz="1600" dirty="0">
                <a:solidFill>
                  <a:srgbClr val="333333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◆ 標準報酬月額は、</a:t>
            </a:r>
            <a:r>
              <a:rPr lang="ja-JP" altLang="en-US" sz="1600" dirty="0">
                <a:solidFill>
                  <a:srgbClr val="FF66FF"/>
                </a:solidFill>
                <a:highlight>
                  <a:srgbClr val="FFFF99"/>
                </a:highlight>
                <a:latin typeface="Meiryo" panose="020B0604030504040204" pitchFamily="50" charset="-128"/>
                <a:ea typeface="Meiryo" panose="020B0604030504040204" pitchFamily="50" charset="-128"/>
              </a:rPr>
              <a:t>②</a:t>
            </a:r>
            <a:r>
              <a:rPr lang="ja-JP" altLang="en-US" sz="1600" dirty="0">
                <a:solidFill>
                  <a:srgbClr val="333333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「報酬月額」によって決まります。</a:t>
            </a:r>
            <a:endParaRPr lang="en-US" altLang="ja-JP" sz="1600" dirty="0">
              <a:solidFill>
                <a:srgbClr val="333333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 algn="r"/>
            <a:r>
              <a:rPr lang="en-US" altLang="ja-JP" sz="1600" u="sng" dirty="0">
                <a:solidFill>
                  <a:srgbClr val="333333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※</a:t>
            </a:r>
            <a:r>
              <a:rPr lang="ja-JP" altLang="en-US" sz="1600" u="sng" dirty="0">
                <a:solidFill>
                  <a:srgbClr val="333333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報酬月額は＝総支給額</a:t>
            </a:r>
            <a:r>
              <a:rPr lang="en-US" altLang="ja-JP" sz="1050" dirty="0">
                <a:solidFill>
                  <a:srgbClr val="333333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(</a:t>
            </a:r>
            <a:r>
              <a:rPr lang="ja-JP" altLang="en-US" sz="1050" dirty="0">
                <a:solidFill>
                  <a:srgbClr val="333333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基本給、交通費、残業代など、会社から受け取る労働対価となる全てを含む</a:t>
            </a:r>
            <a:r>
              <a:rPr lang="en-US" altLang="ja-JP" sz="1050" dirty="0">
                <a:solidFill>
                  <a:srgbClr val="333333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)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4B80F86-AF5F-1BEA-F66D-0EABA5BA41D0}"/>
              </a:ext>
            </a:extLst>
          </p:cNvPr>
          <p:cNvSpPr txBox="1"/>
          <p:nvPr/>
        </p:nvSpPr>
        <p:spPr>
          <a:xfrm>
            <a:off x="1219676" y="140166"/>
            <a:ext cx="51219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『 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社会保険料の決まり方</a:t>
            </a:r>
            <a:r>
              <a:rPr lang="en-US" altLang="ja-JP" sz="24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』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3A7F484-4ABB-2EC7-B9AE-BE5C5628FA7C}"/>
              </a:ext>
            </a:extLst>
          </p:cNvPr>
          <p:cNvSpPr txBox="1"/>
          <p:nvPr/>
        </p:nvSpPr>
        <p:spPr>
          <a:xfrm>
            <a:off x="252239" y="724214"/>
            <a:ext cx="705678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dirty="0">
                <a:solidFill>
                  <a:srgbClr val="333333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◆ 社会保険料は、</a:t>
            </a:r>
            <a:r>
              <a:rPr lang="ja-JP" altLang="en-US" sz="1600" dirty="0">
                <a:solidFill>
                  <a:srgbClr val="0070C0"/>
                </a:solidFill>
                <a:highlight>
                  <a:srgbClr val="FFFF99"/>
                </a:highlight>
                <a:latin typeface="Meiryo" panose="020B0604030504040204" pitchFamily="50" charset="-128"/>
                <a:ea typeface="Meiryo" panose="020B0604030504040204" pitchFamily="50" charset="-128"/>
              </a:rPr>
              <a:t>①</a:t>
            </a:r>
            <a:r>
              <a:rPr lang="ja-JP" altLang="en-US" sz="1600" dirty="0">
                <a:solidFill>
                  <a:srgbClr val="333333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「標準報酬月額」を基にして計算されます。</a:t>
            </a:r>
            <a:endParaRPr lang="ja-JP" altLang="en-US" sz="16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E30867A-5ACF-D263-94AB-6E1A3CD0F382}"/>
              </a:ext>
            </a:extLst>
          </p:cNvPr>
          <p:cNvSpPr txBox="1"/>
          <p:nvPr/>
        </p:nvSpPr>
        <p:spPr>
          <a:xfrm>
            <a:off x="778822" y="3565772"/>
            <a:ext cx="45055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400" dirty="0">
                <a:solidFill>
                  <a:srgbClr val="0070C0"/>
                </a:solidFill>
                <a:highlight>
                  <a:srgbClr val="FFFF99"/>
                </a:highlight>
                <a:latin typeface="Meiryo" panose="020B0604030504040204" pitchFamily="50" charset="-128"/>
                <a:ea typeface="Meiryo" panose="020B0604030504040204" pitchFamily="50" charset="-128"/>
              </a:rPr>
              <a:t>①</a:t>
            </a:r>
            <a:endParaRPr lang="ja-JP" altLang="en-US" sz="1400" dirty="0">
              <a:highlight>
                <a:srgbClr val="FFFF99"/>
              </a:highlight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FC2E70F-86DF-F83D-1535-5B61D7260C14}"/>
              </a:ext>
            </a:extLst>
          </p:cNvPr>
          <p:cNvSpPr txBox="1"/>
          <p:nvPr/>
        </p:nvSpPr>
        <p:spPr>
          <a:xfrm>
            <a:off x="1644700" y="3266945"/>
            <a:ext cx="4413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400" dirty="0">
                <a:solidFill>
                  <a:srgbClr val="FF66FF"/>
                </a:solidFill>
                <a:highlight>
                  <a:srgbClr val="FFFF99"/>
                </a:highlight>
                <a:latin typeface="Meiryo" panose="020B0604030504040204" pitchFamily="50" charset="-128"/>
                <a:ea typeface="Meiryo" panose="020B0604030504040204" pitchFamily="50" charset="-128"/>
              </a:rPr>
              <a:t>②</a:t>
            </a:r>
            <a:endParaRPr lang="ja-JP" altLang="en-US" sz="1400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52C2180-BB9E-CCC6-7A55-6944929F16F0}"/>
              </a:ext>
            </a:extLst>
          </p:cNvPr>
          <p:cNvSpPr txBox="1"/>
          <p:nvPr/>
        </p:nvSpPr>
        <p:spPr>
          <a:xfrm>
            <a:off x="2412479" y="6534560"/>
            <a:ext cx="4413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400" dirty="0">
                <a:solidFill>
                  <a:srgbClr val="FF0000"/>
                </a:solidFill>
                <a:highlight>
                  <a:srgbClr val="FFCCFF"/>
                </a:highlight>
                <a:latin typeface="Meiryo" panose="020B0604030504040204" pitchFamily="50" charset="-128"/>
                <a:ea typeface="Meiryo" panose="020B0604030504040204" pitchFamily="50" charset="-128"/>
              </a:rPr>
              <a:t>③</a:t>
            </a:r>
            <a:endParaRPr lang="ja-JP" altLang="en-US" sz="1400" dirty="0">
              <a:solidFill>
                <a:srgbClr val="FF0000"/>
              </a:solidFill>
              <a:highlight>
                <a:srgbClr val="FFCCFF"/>
              </a:highlight>
            </a:endParaRP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38CD396A-21CE-51EA-FF28-E34B8F2DC1CB}"/>
              </a:ext>
            </a:extLst>
          </p:cNvPr>
          <p:cNvGrpSpPr/>
          <p:nvPr/>
        </p:nvGrpSpPr>
        <p:grpSpPr>
          <a:xfrm>
            <a:off x="303015" y="1754591"/>
            <a:ext cx="7056784" cy="584775"/>
            <a:chOff x="252239" y="1863747"/>
            <a:chExt cx="7056784" cy="584775"/>
          </a:xfrm>
        </p:grpSpPr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30093D90-BA14-FDE9-ED2F-686D4DE02AF1}"/>
                </a:ext>
              </a:extLst>
            </p:cNvPr>
            <p:cNvSpPr txBox="1"/>
            <p:nvPr/>
          </p:nvSpPr>
          <p:spPr>
            <a:xfrm>
              <a:off x="252239" y="1863747"/>
              <a:ext cx="705678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例 総支給額が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〝298,000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円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〟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の場合は、</a:t>
              </a:r>
              <a:r>
                <a:rPr lang="ja-JP" altLang="en-US" sz="1600" dirty="0">
                  <a:solidFill>
                    <a:srgbClr val="FF0000"/>
                  </a:solidFill>
                  <a:highlight>
                    <a:srgbClr val="FFCCFF"/>
                  </a:highlight>
                  <a:latin typeface="Meiryo" panose="020B0604030504040204" pitchFamily="50" charset="-128"/>
                  <a:ea typeface="Meiryo" panose="020B0604030504040204" pitchFamily="50" charset="-128"/>
                </a:rPr>
                <a:t>③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　　　　　の報酬月額になり、</a:t>
              </a:r>
              <a:endParaRPr lang="en-US" altLang="ja-JP" sz="1600" dirty="0">
                <a:solidFill>
                  <a:srgbClr val="333333"/>
                </a:solidFill>
                <a:latin typeface="Meiryo" panose="020B0604030504040204" pitchFamily="50" charset="-128"/>
                <a:ea typeface="Meiryo" panose="020B0604030504040204" pitchFamily="50" charset="-128"/>
              </a:endParaRPr>
            </a:p>
            <a:p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→標準報酬月額は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【300,000】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になります</a:t>
              </a:r>
              <a:r>
                <a:rPr lang="en-US" altLang="ja-JP" sz="12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(290,000</a:t>
              </a:r>
              <a:r>
                <a:rPr lang="ja-JP" altLang="en-US" sz="12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円以上～</a:t>
              </a:r>
              <a:r>
                <a:rPr lang="en-US" altLang="ja-JP" sz="12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310,000</a:t>
              </a:r>
              <a:r>
                <a:rPr lang="ja-JP" altLang="en-US" sz="12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円未満は同じ</a:t>
              </a:r>
              <a:r>
                <a:rPr lang="en-US" altLang="ja-JP" sz="12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)</a:t>
              </a:r>
              <a:endParaRPr lang="ja-JP" altLang="en-US" sz="1200" dirty="0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C28C55CB-43BA-1288-E910-F8745B66464E}"/>
                </a:ext>
              </a:extLst>
            </p:cNvPr>
            <p:cNvSpPr/>
            <p:nvPr/>
          </p:nvSpPr>
          <p:spPr>
            <a:xfrm>
              <a:off x="4377927" y="1893560"/>
              <a:ext cx="864096" cy="24458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7532FD3C-92F0-5992-BB4F-BE4CC5890393}"/>
              </a:ext>
            </a:extLst>
          </p:cNvPr>
          <p:cNvSpPr/>
          <p:nvPr/>
        </p:nvSpPr>
        <p:spPr>
          <a:xfrm>
            <a:off x="778822" y="6589009"/>
            <a:ext cx="1728192" cy="1725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29E2995-CC5E-CE10-1AF0-31CE00B2E77C}"/>
              </a:ext>
            </a:extLst>
          </p:cNvPr>
          <p:cNvSpPr txBox="1"/>
          <p:nvPr/>
        </p:nvSpPr>
        <p:spPr>
          <a:xfrm>
            <a:off x="252239" y="9948460"/>
            <a:ext cx="70567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ja-JP" altLang="en-US" sz="1600" dirty="0">
                <a:solidFill>
                  <a:srgbClr val="333333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◆ 報酬月額に応じて、厚生年金の場合は</a:t>
            </a:r>
            <a:r>
              <a:rPr lang="ja-JP" altLang="en-US" sz="1600" b="1" dirty="0">
                <a:solidFill>
                  <a:srgbClr val="C0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→</a:t>
            </a:r>
            <a:r>
              <a:rPr lang="en-US" altLang="ja-JP" sz="1600" dirty="0">
                <a:solidFill>
                  <a:srgbClr val="333333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32</a:t>
            </a:r>
            <a:r>
              <a:rPr lang="ja-JP" altLang="en-US" sz="1600" dirty="0">
                <a:solidFill>
                  <a:srgbClr val="333333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段階の等級</a:t>
            </a:r>
            <a:r>
              <a:rPr lang="en-US" altLang="ja-JP" sz="1600" dirty="0">
                <a:solidFill>
                  <a:srgbClr val="333333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(</a:t>
            </a:r>
            <a:r>
              <a:rPr lang="ja-JP" altLang="en-US" sz="1600" dirty="0">
                <a:solidFill>
                  <a:srgbClr val="333333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</a:t>
            </a:r>
            <a:r>
              <a:rPr lang="en-US" altLang="ja-JP" sz="1600" dirty="0">
                <a:solidFill>
                  <a:srgbClr val="333333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)</a:t>
            </a:r>
            <a:r>
              <a:rPr lang="ja-JP" altLang="en-US" sz="1600" dirty="0">
                <a:solidFill>
                  <a:srgbClr val="333333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内の数字、</a:t>
            </a:r>
            <a:endParaRPr lang="en-US" altLang="ja-JP" sz="1600" dirty="0">
              <a:solidFill>
                <a:srgbClr val="333333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 algn="r"/>
            <a:r>
              <a:rPr lang="ja-JP" altLang="en-US" sz="1600" dirty="0">
                <a:solidFill>
                  <a:srgbClr val="333333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健康保険の場合は</a:t>
            </a:r>
            <a:r>
              <a:rPr lang="ja-JP" altLang="en-US" sz="1600" b="1" dirty="0">
                <a:solidFill>
                  <a:srgbClr val="00B05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→</a:t>
            </a:r>
            <a:r>
              <a:rPr lang="en-US" altLang="ja-JP" sz="1600" dirty="0">
                <a:solidFill>
                  <a:srgbClr val="333333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50</a:t>
            </a:r>
            <a:r>
              <a:rPr lang="ja-JP" altLang="en-US" sz="1600" dirty="0">
                <a:solidFill>
                  <a:srgbClr val="333333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段階の等級に区分されています。</a:t>
            </a:r>
            <a:endParaRPr lang="en-US" altLang="ja-JP" sz="1600" dirty="0">
              <a:solidFill>
                <a:srgbClr val="333333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F2D20C-1096-259D-AFDB-197F8AC7BC42}"/>
              </a:ext>
            </a:extLst>
          </p:cNvPr>
          <p:cNvSpPr txBox="1"/>
          <p:nvPr/>
        </p:nvSpPr>
        <p:spPr>
          <a:xfrm flipV="1">
            <a:off x="540271" y="7972194"/>
            <a:ext cx="4413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800" b="1" dirty="0">
                <a:solidFill>
                  <a:srgbClr val="C0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→</a:t>
            </a:r>
            <a:endParaRPr lang="ja-JP" altLang="en-US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EE05ED8-31B7-5E9F-4A1B-25B68F53D817}"/>
              </a:ext>
            </a:extLst>
          </p:cNvPr>
          <p:cNvSpPr txBox="1"/>
          <p:nvPr/>
        </p:nvSpPr>
        <p:spPr>
          <a:xfrm flipV="1">
            <a:off x="468263" y="9653416"/>
            <a:ext cx="4413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800" b="1" dirty="0">
                <a:solidFill>
                  <a:srgbClr val="00B05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→</a:t>
            </a:r>
            <a:endParaRPr lang="ja-JP" altLang="en-US" dirty="0">
              <a:solidFill>
                <a:srgbClr val="00B050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3154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8D6A9CCF-7668-95A2-48A6-18D8CCBD9E4B}"/>
              </a:ext>
            </a:extLst>
          </p:cNvPr>
          <p:cNvGrpSpPr/>
          <p:nvPr/>
        </p:nvGrpSpPr>
        <p:grpSpPr>
          <a:xfrm>
            <a:off x="-4" y="3976439"/>
            <a:ext cx="7561263" cy="4463523"/>
            <a:chOff x="-1" y="4038788"/>
            <a:chExt cx="7561263" cy="4463523"/>
          </a:xfrm>
        </p:grpSpPr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4D6F92FB-2891-235F-FEB4-4C009948AA28}"/>
                </a:ext>
              </a:extLst>
            </p:cNvPr>
            <p:cNvGrpSpPr/>
            <p:nvPr/>
          </p:nvGrpSpPr>
          <p:grpSpPr>
            <a:xfrm>
              <a:off x="-1" y="4038788"/>
              <a:ext cx="7561263" cy="4463523"/>
              <a:chOff x="-1" y="4050556"/>
              <a:chExt cx="7561263" cy="4463523"/>
            </a:xfrm>
          </p:grpSpPr>
          <p:grpSp>
            <p:nvGrpSpPr>
              <p:cNvPr id="22" name="グループ化 21">
                <a:extLst>
                  <a:ext uri="{FF2B5EF4-FFF2-40B4-BE49-F238E27FC236}">
                    <a16:creationId xmlns:a16="http://schemas.microsoft.com/office/drawing/2014/main" id="{02494A2E-5DDE-9E4D-1FB6-DDCC4B81DD84}"/>
                  </a:ext>
                </a:extLst>
              </p:cNvPr>
              <p:cNvGrpSpPr/>
              <p:nvPr/>
            </p:nvGrpSpPr>
            <p:grpSpPr>
              <a:xfrm>
                <a:off x="-1" y="4050556"/>
                <a:ext cx="7561263" cy="4463523"/>
                <a:chOff x="0" y="4338588"/>
                <a:chExt cx="7561263" cy="4463523"/>
              </a:xfrm>
            </p:grpSpPr>
            <p:pic>
              <p:nvPicPr>
                <p:cNvPr id="4" name="図 3">
                  <a:extLst>
                    <a:ext uri="{FF2B5EF4-FFF2-40B4-BE49-F238E27FC236}">
                      <a16:creationId xmlns:a16="http://schemas.microsoft.com/office/drawing/2014/main" id="{E291CFD5-EFDD-D195-A833-233E562AB2D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b="7576"/>
                <a:stretch/>
              </p:blipFill>
              <p:spPr>
                <a:xfrm>
                  <a:off x="0" y="4338588"/>
                  <a:ext cx="7561263" cy="4463523"/>
                </a:xfrm>
                <a:prstGeom prst="rect">
                  <a:avLst/>
                </a:prstGeom>
              </p:spPr>
            </p:pic>
            <p:sp>
              <p:nvSpPr>
                <p:cNvPr id="14" name="テキスト ボックス 13">
                  <a:extLst>
                    <a:ext uri="{FF2B5EF4-FFF2-40B4-BE49-F238E27FC236}">
                      <a16:creationId xmlns:a16="http://schemas.microsoft.com/office/drawing/2014/main" id="{2B8A8B9C-9D55-0873-88BE-415E8945165A}"/>
                    </a:ext>
                  </a:extLst>
                </p:cNvPr>
                <p:cNvSpPr txBox="1"/>
                <p:nvPr/>
              </p:nvSpPr>
              <p:spPr>
                <a:xfrm>
                  <a:off x="2412480" y="8494334"/>
                  <a:ext cx="428544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ja-JP" altLang="en-US" sz="1400" dirty="0">
                      <a:highlight>
                        <a:srgbClr val="B7FFB7"/>
                      </a:highlight>
                      <a:latin typeface="Meiryo" panose="020B0604030504040204" pitchFamily="50" charset="-128"/>
                      <a:ea typeface="Meiryo" panose="020B0604030504040204" pitchFamily="50" charset="-128"/>
                    </a:rPr>
                    <a:t>④</a:t>
                  </a:r>
                  <a:endParaRPr lang="ja-JP" altLang="en-US" sz="1400" dirty="0"/>
                </a:p>
              </p:txBody>
            </p:sp>
            <p:sp>
              <p:nvSpPr>
                <p:cNvPr id="15" name="正方形/長方形 14">
                  <a:extLst>
                    <a:ext uri="{FF2B5EF4-FFF2-40B4-BE49-F238E27FC236}">
                      <a16:creationId xmlns:a16="http://schemas.microsoft.com/office/drawing/2014/main" id="{45B25CBD-CDFA-AFFE-6CDE-F1DD88747160}"/>
                    </a:ext>
                  </a:extLst>
                </p:cNvPr>
                <p:cNvSpPr/>
                <p:nvPr/>
              </p:nvSpPr>
              <p:spPr>
                <a:xfrm>
                  <a:off x="756295" y="8529349"/>
                  <a:ext cx="1728192" cy="186560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C15AD299-4D20-14A1-93A0-98B78D9C81D9}"/>
                  </a:ext>
                </a:extLst>
              </p:cNvPr>
              <p:cNvSpPr txBox="1"/>
              <p:nvPr/>
            </p:nvSpPr>
            <p:spPr>
              <a:xfrm>
                <a:off x="2430222" y="5235690"/>
                <a:ext cx="288032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ja-JP" altLang="en-US" sz="1400" dirty="0">
                    <a:solidFill>
                      <a:srgbClr val="333333"/>
                    </a:solidFill>
                    <a:highlight>
                      <a:srgbClr val="FBCFAB"/>
                    </a:highlight>
                    <a:latin typeface="Meiryo" panose="020B0604030504040204" pitchFamily="50" charset="-128"/>
                    <a:ea typeface="Meiryo" panose="020B0604030504040204" pitchFamily="50" charset="-128"/>
                  </a:rPr>
                  <a:t>⑤</a:t>
                </a:r>
                <a:endParaRPr lang="ja-JP" altLang="en-US" sz="1400" dirty="0"/>
              </a:p>
            </p:txBody>
          </p:sp>
        </p:grp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C082EE5F-9020-C194-67C6-3E9D1FD99FBC}"/>
                </a:ext>
              </a:extLst>
            </p:cNvPr>
            <p:cNvSpPr txBox="1"/>
            <p:nvPr/>
          </p:nvSpPr>
          <p:spPr>
            <a:xfrm>
              <a:off x="3906751" y="5235689"/>
              <a:ext cx="42854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1400" dirty="0">
                  <a:highlight>
                    <a:srgbClr val="FFD5FF"/>
                  </a:highlight>
                  <a:latin typeface="Meiryo" panose="020B0604030504040204" pitchFamily="50" charset="-128"/>
                  <a:ea typeface="Meiryo" panose="020B0604030504040204" pitchFamily="50" charset="-128"/>
                </a:rPr>
                <a:t>⑥</a:t>
              </a:r>
              <a:endParaRPr lang="ja-JP" altLang="en-US" sz="1400" dirty="0">
                <a:highlight>
                  <a:srgbClr val="FFD5FF"/>
                </a:highlight>
              </a:endParaRPr>
            </a:p>
          </p:txBody>
        </p:sp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E28DEDF6-1E9D-D20E-A6E3-B0E2A92B788B}"/>
                </a:ext>
              </a:extLst>
            </p:cNvPr>
            <p:cNvSpPr/>
            <p:nvPr/>
          </p:nvSpPr>
          <p:spPr>
            <a:xfrm>
              <a:off x="6014842" y="8226133"/>
              <a:ext cx="1440160" cy="186560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FD9D06F1-4081-47E1-E3F1-526E25608CFE}"/>
                </a:ext>
              </a:extLst>
            </p:cNvPr>
            <p:cNvSpPr txBox="1"/>
            <p:nvPr/>
          </p:nvSpPr>
          <p:spPr>
            <a:xfrm>
              <a:off x="5508823" y="5235689"/>
              <a:ext cx="42854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1400" dirty="0">
                  <a:highlight>
                    <a:srgbClr val="FFFF99"/>
                  </a:highlight>
                  <a:latin typeface="Meiryo" panose="020B0604030504040204" pitchFamily="50" charset="-128"/>
                  <a:ea typeface="Meiryo" panose="020B0604030504040204" pitchFamily="50" charset="-128"/>
                </a:rPr>
                <a:t>⑦</a:t>
              </a:r>
              <a:endParaRPr lang="ja-JP" altLang="en-US" sz="1400" dirty="0">
                <a:highlight>
                  <a:srgbClr val="FFFF99"/>
                </a:highlight>
              </a:endParaRPr>
            </a:p>
          </p:txBody>
        </p:sp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EC4F9A41-4235-41D1-4597-EB8B19ECB874}"/>
                </a:ext>
              </a:extLst>
            </p:cNvPr>
            <p:cNvSpPr/>
            <p:nvPr/>
          </p:nvSpPr>
          <p:spPr>
            <a:xfrm>
              <a:off x="2828376" y="8241317"/>
              <a:ext cx="1240287" cy="186560"/>
            </a:xfrm>
            <a:prstGeom prst="rect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1C7215BF-24A1-888A-8E02-12E4B3A25AF5}"/>
                </a:ext>
              </a:extLst>
            </p:cNvPr>
            <p:cNvSpPr/>
            <p:nvPr/>
          </p:nvSpPr>
          <p:spPr>
            <a:xfrm>
              <a:off x="4356695" y="8236394"/>
              <a:ext cx="1240287" cy="186560"/>
            </a:xfrm>
            <a:prstGeom prst="rect">
              <a:avLst/>
            </a:prstGeom>
            <a:noFill/>
            <a:ln>
              <a:solidFill>
                <a:srgbClr val="FF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8EBC274-AB3A-DCEF-29C6-ED1322A9E3CB}"/>
              </a:ext>
            </a:extLst>
          </p:cNvPr>
          <p:cNvSpPr txBox="1"/>
          <p:nvPr/>
        </p:nvSpPr>
        <p:spPr>
          <a:xfrm>
            <a:off x="1219676" y="140166"/>
            <a:ext cx="51219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『 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社会保険料の計算方法</a:t>
            </a:r>
            <a:r>
              <a:rPr lang="en-US" altLang="ja-JP" sz="24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』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C9E9533-67E1-0E35-1396-AB77A9B349EA}"/>
              </a:ext>
            </a:extLst>
          </p:cNvPr>
          <p:cNvSpPr txBox="1"/>
          <p:nvPr/>
        </p:nvSpPr>
        <p:spPr>
          <a:xfrm>
            <a:off x="252239" y="670100"/>
            <a:ext cx="73090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ja-JP" altLang="en-US" sz="1600" b="1" dirty="0">
                <a:solidFill>
                  <a:srgbClr val="333333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◆ </a:t>
            </a:r>
            <a:r>
              <a:rPr lang="ja-JP" altLang="en-US" sz="1600" dirty="0">
                <a:solidFill>
                  <a:srgbClr val="333333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社会保険料は、標準報酬月額に定められた乗率を掛けた金額で計算します。</a:t>
            </a:r>
            <a:endParaRPr lang="ja-JP" altLang="en-US" sz="1200" dirty="0">
              <a:solidFill>
                <a:srgbClr val="333333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0DAF9361-0CC0-7EB5-3281-0E552C4E607C}"/>
              </a:ext>
            </a:extLst>
          </p:cNvPr>
          <p:cNvGrpSpPr/>
          <p:nvPr/>
        </p:nvGrpSpPr>
        <p:grpSpPr>
          <a:xfrm>
            <a:off x="252237" y="1026560"/>
            <a:ext cx="7056784" cy="584775"/>
            <a:chOff x="252239" y="1161394"/>
            <a:chExt cx="7056784" cy="584775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FB1DE2F0-B0AD-61D8-2F33-C7A721EE377A}"/>
                </a:ext>
              </a:extLst>
            </p:cNvPr>
            <p:cNvSpPr txBox="1"/>
            <p:nvPr/>
          </p:nvSpPr>
          <p:spPr>
            <a:xfrm>
              <a:off x="252239" y="1161394"/>
              <a:ext cx="705678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　　例 報酬月額が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〝258,000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円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〟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の場合は、標準報酬月額は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【260,000】</a:t>
              </a:r>
            </a:p>
            <a:p>
              <a:pPr algn="r"/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になり、</a:t>
              </a:r>
              <a:r>
                <a:rPr lang="ja-JP" altLang="en-US" sz="1600" dirty="0">
                  <a:highlight>
                    <a:srgbClr val="B7FFB7"/>
                  </a:highlight>
                  <a:latin typeface="Meiryo" panose="020B0604030504040204" pitchFamily="50" charset="-128"/>
                  <a:ea typeface="Meiryo" panose="020B0604030504040204" pitchFamily="50" charset="-128"/>
                </a:rPr>
                <a:t>④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　　　　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26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万円に保険料率を掛けて計算されます。</a:t>
              </a:r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EB91DD63-C74A-B196-1342-7E917A661C26}"/>
                </a:ext>
              </a:extLst>
            </p:cNvPr>
            <p:cNvSpPr/>
            <p:nvPr/>
          </p:nvSpPr>
          <p:spPr>
            <a:xfrm>
              <a:off x="2574241" y="1439116"/>
              <a:ext cx="648072" cy="21729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7ACF3A3-E34E-9026-3E05-978ECF3564CD}"/>
              </a:ext>
            </a:extLst>
          </p:cNvPr>
          <p:cNvSpPr txBox="1"/>
          <p:nvPr/>
        </p:nvSpPr>
        <p:spPr>
          <a:xfrm>
            <a:off x="324244" y="3476302"/>
            <a:ext cx="6912769" cy="50013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ja-JP" altLang="en-US" sz="1600" dirty="0">
                <a:solidFill>
                  <a:srgbClr val="333333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◆ 上記で計算された保険料額を、</a:t>
            </a:r>
            <a:r>
              <a:rPr lang="ja-JP" altLang="en-US" sz="1600" b="1" dirty="0">
                <a:solidFill>
                  <a:srgbClr val="FF0000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会社と被保険者が折半負担</a:t>
            </a:r>
            <a:r>
              <a:rPr lang="ja-JP" altLang="en-US" sz="1600" dirty="0">
                <a:solidFill>
                  <a:srgbClr val="333333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します。</a:t>
            </a:r>
            <a:endParaRPr lang="en-US" altLang="ja-JP" sz="1600" dirty="0">
              <a:solidFill>
                <a:srgbClr val="333333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 algn="ctr"/>
            <a:r>
              <a:rPr lang="ja-JP" altLang="en-US" sz="1050" dirty="0">
                <a:solidFill>
                  <a:srgbClr val="333333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（</a:t>
            </a:r>
            <a:r>
              <a:rPr lang="en-US" altLang="ja-JP" sz="1050" dirty="0">
                <a:solidFill>
                  <a:srgbClr val="333333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※</a:t>
            </a:r>
            <a:r>
              <a:rPr lang="ja-JP" altLang="en-US" sz="1050" dirty="0">
                <a:solidFill>
                  <a:srgbClr val="333333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協会けんぽの保険料率は都道府県別に異なるため、都道府県ごとに標準報酬月額表が用意されています。）</a:t>
            </a:r>
            <a:endParaRPr lang="ja-JP" altLang="en-US" sz="1050" dirty="0"/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D404BD54-31DC-E230-75EC-A2A47AFF11D8}"/>
              </a:ext>
            </a:extLst>
          </p:cNvPr>
          <p:cNvGrpSpPr/>
          <p:nvPr/>
        </p:nvGrpSpPr>
        <p:grpSpPr>
          <a:xfrm>
            <a:off x="252237" y="1532711"/>
            <a:ext cx="7056784" cy="2277547"/>
            <a:chOff x="252237" y="1686807"/>
            <a:chExt cx="7056784" cy="2277547"/>
          </a:xfrm>
        </p:grpSpPr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351357CF-2039-1F37-2842-34C415CD3090}"/>
                </a:ext>
              </a:extLst>
            </p:cNvPr>
            <p:cNvSpPr txBox="1"/>
            <p:nvPr/>
          </p:nvSpPr>
          <p:spPr>
            <a:xfrm>
              <a:off x="252237" y="1686807"/>
              <a:ext cx="7056784" cy="22775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ja-JP" altLang="en-US" sz="1600" dirty="0">
                  <a:solidFill>
                    <a:srgbClr val="333333"/>
                  </a:solidFill>
                  <a:highlight>
                    <a:srgbClr val="FBCFAB"/>
                  </a:highlight>
                  <a:latin typeface="Meiryo" panose="020B0604030504040204" pitchFamily="50" charset="-128"/>
                  <a:ea typeface="Meiryo" panose="020B0604030504040204" pitchFamily="50" charset="-128"/>
                </a:rPr>
                <a:t>⑤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健康保険料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(40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歳未満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)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＝標準報酬月額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(26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万円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)×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保険料率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(9.84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％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)</a:t>
              </a:r>
            </a:p>
            <a:p>
              <a:pPr algn="r"/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▪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260,000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円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×9.84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％＝ 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25,584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円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(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折半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12,792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円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)</a:t>
              </a:r>
              <a:endParaRPr lang="ja-JP" altLang="en-US" sz="1600" dirty="0">
                <a:solidFill>
                  <a:srgbClr val="333333"/>
                </a:solidFill>
                <a:latin typeface="Meiryo" panose="020B0604030504040204" pitchFamily="50" charset="-128"/>
                <a:ea typeface="Meiryo" panose="020B0604030504040204" pitchFamily="50" charset="-128"/>
              </a:endParaRPr>
            </a:p>
            <a:p>
              <a:pPr algn="l">
                <a:lnSpc>
                  <a:spcPct val="150000"/>
                </a:lnSpc>
              </a:pPr>
              <a:r>
                <a:rPr lang="ja-JP" altLang="en-US" sz="1600" dirty="0">
                  <a:solidFill>
                    <a:srgbClr val="333333"/>
                  </a:solidFill>
                  <a:highlight>
                    <a:srgbClr val="FFD5FF"/>
                  </a:highlight>
                  <a:latin typeface="Meiryo" panose="020B0604030504040204" pitchFamily="50" charset="-128"/>
                  <a:ea typeface="Meiryo" panose="020B0604030504040204" pitchFamily="50" charset="-128"/>
                </a:rPr>
                <a:t>⑥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 健康保険料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(40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歳以上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)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＝標準報酬月額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(26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万円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)×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保険料率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(11.64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％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)</a:t>
              </a:r>
            </a:p>
            <a:p>
              <a:pPr algn="r"/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▪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260,000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円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×11.64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％＝ 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30,264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円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(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折半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15,132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円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)</a:t>
              </a:r>
            </a:p>
            <a:p>
              <a:pPr algn="l">
                <a:lnSpc>
                  <a:spcPct val="150000"/>
                </a:lnSpc>
              </a:pPr>
              <a:r>
                <a:rPr lang="ja-JP" altLang="en-US" sz="1600" dirty="0">
                  <a:solidFill>
                    <a:srgbClr val="333333"/>
                  </a:solidFill>
                  <a:highlight>
                    <a:srgbClr val="FFFF99"/>
                  </a:highlight>
                  <a:latin typeface="Meiryo" panose="020B0604030504040204" pitchFamily="50" charset="-128"/>
                  <a:ea typeface="Meiryo" panose="020B0604030504040204" pitchFamily="50" charset="-128"/>
                </a:rPr>
                <a:t>⑦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 厚生年金保険料＝標準報酬月額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(26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万円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)×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保険料率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(18.300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％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)</a:t>
              </a:r>
            </a:p>
            <a:p>
              <a:pPr algn="r"/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　▪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260,000×18.3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％＝ 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47,580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円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(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折半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23,790</a:t>
              </a:r>
              <a:r>
                <a:rPr lang="ja-JP" altLang="en-US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円</a:t>
              </a:r>
              <a:r>
                <a:rPr lang="en-US" altLang="ja-JP" sz="1600" dirty="0">
                  <a:solidFill>
                    <a:srgbClr val="333333"/>
                  </a:solidFill>
                  <a:latin typeface="Meiryo" panose="020B0604030504040204" pitchFamily="50" charset="-128"/>
                  <a:ea typeface="Meiryo" panose="020B0604030504040204" pitchFamily="50" charset="-128"/>
                </a:rPr>
                <a:t>)</a:t>
              </a:r>
              <a:endParaRPr lang="ja-JP" altLang="en-US" sz="1600" dirty="0">
                <a:solidFill>
                  <a:srgbClr val="333333"/>
                </a:solidFill>
                <a:latin typeface="Meiryo" panose="020B0604030504040204" pitchFamily="50" charset="-128"/>
                <a:ea typeface="Meiryo" panose="020B0604030504040204" pitchFamily="50" charset="-128"/>
              </a:endParaRPr>
            </a:p>
            <a:p>
              <a:pPr algn="l">
                <a:lnSpc>
                  <a:spcPct val="150000"/>
                </a:lnSpc>
              </a:pPr>
              <a:endParaRPr lang="ja-JP" altLang="en-US" sz="1600" dirty="0">
                <a:solidFill>
                  <a:srgbClr val="333333"/>
                </a:solidFill>
                <a:latin typeface="Meiryo" panose="020B0604030504040204" pitchFamily="50" charset="-128"/>
                <a:ea typeface="Meiryo" panose="020B0604030504040204" pitchFamily="50" charset="-128"/>
              </a:endParaRPr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1E347396-E268-C1D7-B2EB-F24C01D16278}"/>
                </a:ext>
              </a:extLst>
            </p:cNvPr>
            <p:cNvSpPr/>
            <p:nvPr/>
          </p:nvSpPr>
          <p:spPr>
            <a:xfrm>
              <a:off x="4788742" y="2086091"/>
              <a:ext cx="2520279" cy="217294"/>
            </a:xfrm>
            <a:prstGeom prst="rect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4EDC17E7-2D2A-9C0F-BC20-AEFD144616E3}"/>
                </a:ext>
              </a:extLst>
            </p:cNvPr>
            <p:cNvSpPr/>
            <p:nvPr/>
          </p:nvSpPr>
          <p:spPr>
            <a:xfrm>
              <a:off x="4788742" y="2690056"/>
              <a:ext cx="2520279" cy="217294"/>
            </a:xfrm>
            <a:prstGeom prst="rect">
              <a:avLst/>
            </a:prstGeom>
            <a:noFill/>
            <a:ln>
              <a:solidFill>
                <a:srgbClr val="FF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6ED330A8-D075-30DF-352F-6CFDE3800DBD}"/>
                </a:ext>
              </a:extLst>
            </p:cNvPr>
            <p:cNvSpPr/>
            <p:nvPr/>
          </p:nvSpPr>
          <p:spPr>
            <a:xfrm>
              <a:off x="4788742" y="3308698"/>
              <a:ext cx="2520279" cy="217294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DFE36CF-A4EB-1EBE-7004-8CEBCCEA9D78}"/>
              </a:ext>
            </a:extLst>
          </p:cNvPr>
          <p:cNvSpPr txBox="1"/>
          <p:nvPr/>
        </p:nvSpPr>
        <p:spPr>
          <a:xfrm>
            <a:off x="252237" y="8593532"/>
            <a:ext cx="705502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定時決定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毎年１年間の社会保険料は、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月･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月･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月の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か月間の報酬の月平均額により、その年の９月から翌年の８月までの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年間の標準報酬月額を決定して計算されます。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68F414A0-283E-9F62-5E30-786081D7508D}"/>
              </a:ext>
            </a:extLst>
          </p:cNvPr>
          <p:cNvSpPr txBox="1"/>
          <p:nvPr/>
        </p:nvSpPr>
        <p:spPr>
          <a:xfrm>
            <a:off x="252237" y="9503886"/>
            <a:ext cx="705502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600" dirty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1600" dirty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随時決定</a:t>
            </a:r>
            <a:r>
              <a:rPr lang="en-US" altLang="ja-JP" sz="1600" dirty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sz="160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継続した</a:t>
            </a:r>
            <a:r>
              <a:rPr lang="en-US" altLang="ja-JP" sz="160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sz="160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ヶ月間の月平均額が</a:t>
            </a:r>
            <a:r>
              <a:rPr lang="ja-JP" altLang="en-US" sz="1600" dirty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ja-JP" altLang="en-US" sz="160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変動前の標準報酬月額等級と比較して、</a:t>
            </a:r>
            <a:r>
              <a:rPr lang="en-US" altLang="ja-JP" sz="160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160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等級以上変動した場合は、定時決定を待たずに社会保険料が改定されます。</a:t>
            </a:r>
            <a:endParaRPr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667213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01_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50" charset="-128"/>
          </a:defRPr>
        </a:defPPr>
      </a:lstStyle>
    </a:spDef>
    <a:lnDef>
      <a:spPr bwMode="auto">
        <a:solidFill>
          <a:schemeClr val="accent1"/>
        </a:solidFill>
        <a:ln w="47625" cap="flat" cmpd="sng" algn="ctr">
          <a:solidFill>
            <a:schemeClr val="tx1"/>
          </a:solidFill>
          <a:prstDash val="sysDash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2190</TotalTime>
  <Words>459</Words>
  <Application>Microsoft Office PowerPoint</Application>
  <PresentationFormat>ユーザー設定</PresentationFormat>
  <Paragraphs>31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13" baseType="lpstr">
      <vt:lpstr>HGS創英角ｺﾞｼｯｸUB</vt:lpstr>
      <vt:lpstr>HGS創英角ﾎﾟｯﾌﾟ体</vt:lpstr>
      <vt:lpstr>HG丸ｺﾞｼｯｸM-PRO</vt:lpstr>
      <vt:lpstr>Meiryo UI</vt:lpstr>
      <vt:lpstr>メイリオ</vt:lpstr>
      <vt:lpstr>メイリオ</vt:lpstr>
      <vt:lpstr>游ゴシック</vt:lpstr>
      <vt:lpstr>Arial</vt:lpstr>
      <vt:lpstr>Calibri</vt:lpstr>
      <vt:lpstr>Office ​​テーマ</vt:lpstr>
      <vt:lpstr>101_デザインの設定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提案室田中</dc:creator>
  <cp:lastModifiedBy>田中 大生</cp:lastModifiedBy>
  <cp:revision>113</cp:revision>
  <cp:lastPrinted>2022-02-25T07:43:08Z</cp:lastPrinted>
  <dcterms:created xsi:type="dcterms:W3CDTF">2020-12-14T06:07:01Z</dcterms:created>
  <dcterms:modified xsi:type="dcterms:W3CDTF">2022-05-26T11:51:30Z</dcterms:modified>
</cp:coreProperties>
</file>